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5" r:id="rId26"/>
    <p:sldId id="356"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76424" autoAdjust="0"/>
  </p:normalViewPr>
  <p:slideViewPr>
    <p:cSldViewPr snapToGrid="0">
      <p:cViewPr varScale="1">
        <p:scale>
          <a:sx n="49" d="100"/>
          <a:sy n="49" d="100"/>
        </p:scale>
        <p:origin x="36" y="714"/>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must</a:t>
            </a:r>
            <a:r>
              <a:rPr lang="en-US" b="1" i="1" baseline="0" dirty="0"/>
              <a:t> </a:t>
            </a:r>
            <a:r>
              <a:rPr lang="en-US" b="1" i="1" dirty="0"/>
              <a:t>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12/17/2019 5:54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Core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must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Speaker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0E63BB77-1B1D-4EAF-B09F-4FB8D92B127E}"/>
              </a:ext>
            </a:extLst>
          </p:cNvPr>
          <p:cNvPicPr>
            <a:picLocks noChangeAspect="1"/>
          </p:cNvPicPr>
          <p:nvPr/>
        </p:nvPicPr>
        <p:blipFill>
          <a:blip r:embed="rId3"/>
          <a:stretch>
            <a:fillRect/>
          </a:stretch>
        </p:blipFill>
        <p:spPr>
          <a:xfrm>
            <a:off x="704358" y="1080358"/>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4727448"/>
          </a:xfrm>
          <a:prstGeom prst="rect">
            <a:avLst/>
          </a:prstGeom>
          <a:noFill/>
        </p:spPr>
        <p:txBody>
          <a:bodyPr wrap="square" lIns="182880" tIns="146304" rIns="182880" bIns="146304" rtlCol="0">
            <a:spAutoFit/>
          </a:bodyPr>
          <a:lstStyle/>
          <a:p>
            <a:r>
              <a:rPr lang="en-US" sz="2400" dirty="0"/>
              <a:t>In the whiteboard design session, you will work in groups to design a solution to modernize CSLA's e-commerce and back-end services while maintaining existing PCI compliance. To ensure compliance, you will ensure data privacy and protection across all aspects of the system, in transit and at rest. The goal is to use Azure PaaS services for the public-facing and back-end websites, while providing a way for the on-premises components to securely communicate with these services. You will also design fault-tolerance and a regional failover plan of the Azure components.</a:t>
            </a:r>
          </a:p>
          <a:p>
            <a:endParaRPr lang="en-US" sz="2400" dirty="0"/>
          </a:p>
          <a:p>
            <a:r>
              <a:rPr lang="en-US" sz="2400"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3559</Words>
  <Application>Microsoft Office PowerPoint</Application>
  <PresentationFormat>Widescreen</PresentationFormat>
  <Paragraphs>352</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2019-12-18T02:08:06Z</dcterms:modified>
</cp:coreProperties>
</file>